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60" r:id="rId4"/>
    <p:sldId id="259" r:id="rId5"/>
    <p:sldId id="282" r:id="rId6"/>
    <p:sldId id="284" r:id="rId7"/>
    <p:sldId id="285" r:id="rId8"/>
    <p:sldId id="286" r:id="rId9"/>
    <p:sldId id="287" r:id="rId10"/>
    <p:sldId id="288" r:id="rId11"/>
    <p:sldId id="283" r:id="rId12"/>
    <p:sldId id="267" r:id="rId13"/>
    <p:sldId id="268" r:id="rId14"/>
    <p:sldId id="276" r:id="rId15"/>
    <p:sldId id="262" r:id="rId16"/>
    <p:sldId id="273" r:id="rId17"/>
    <p:sldId id="263" r:id="rId18"/>
    <p:sldId id="264" r:id="rId19"/>
    <p:sldId id="265" r:id="rId20"/>
    <p:sldId id="266" r:id="rId21"/>
    <p:sldId id="27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F11F-D193-4C7E-B93F-5E1200568774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AE269-E178-4391-8C07-932B14E53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65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58A9F-5BC5-40ED-BD6C-CCB28625D65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1A2B5-4090-4825-AF43-7A062078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3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7.png"/><Relationship Id="rId18" Type="http://schemas.microsoft.com/office/2007/relationships/hdphoto" Target="../media/hdphoto9.wdp"/><Relationship Id="rId3" Type="http://schemas.openxmlformats.org/officeDocument/2006/relationships/image" Target="../media/image22.png"/><Relationship Id="rId21" Type="http://schemas.microsoft.com/office/2007/relationships/hdphoto" Target="../media/hdphoto10.wdp"/><Relationship Id="rId7" Type="http://schemas.openxmlformats.org/officeDocument/2006/relationships/image" Target="../media/image24.png"/><Relationship Id="rId12" Type="http://schemas.microsoft.com/office/2007/relationships/hdphoto" Target="../media/hdphoto6.wdp"/><Relationship Id="rId17" Type="http://schemas.openxmlformats.org/officeDocument/2006/relationships/image" Target="../media/image29.png"/><Relationship Id="rId25" Type="http://schemas.microsoft.com/office/2007/relationships/hdphoto" Target="../media/hdphoto12.wdp"/><Relationship Id="rId2" Type="http://schemas.openxmlformats.org/officeDocument/2006/relationships/image" Target="../media/image21.jpeg"/><Relationship Id="rId16" Type="http://schemas.microsoft.com/office/2007/relationships/hdphoto" Target="../media/hdphoto8.wdp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24" Type="http://schemas.openxmlformats.org/officeDocument/2006/relationships/image" Target="../media/image33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microsoft.com/office/2007/relationships/hdphoto" Target="../media/hdphoto11.wdp"/><Relationship Id="rId10" Type="http://schemas.microsoft.com/office/2007/relationships/hdphoto" Target="../media/hdphoto5.wdp"/><Relationship Id="rId19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25.png"/><Relationship Id="rId14" Type="http://schemas.microsoft.com/office/2007/relationships/hdphoto" Target="../media/hdphoto7.wdp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is useful for the owner to ensure </a:t>
            </a:r>
          </a:p>
          <a:p>
            <a:pPr lvl="1"/>
            <a:r>
              <a:rPr lang="en-US" dirty="0"/>
              <a:t>The house is save from the  house burn</a:t>
            </a:r>
          </a:p>
          <a:p>
            <a:pPr lvl="2">
              <a:buFont typeface="Wingdings" pitchFamily="2" charset="2"/>
              <a:buChar char="v"/>
            </a:pPr>
            <a:r>
              <a:rPr lang="en-US" dirty="0">
                <a:latin typeface="+mj-lt"/>
                <a:ea typeface="SimSun"/>
              </a:rPr>
              <a:t>80% deaths and 74% injuries were caused by home fires</a:t>
            </a:r>
            <a:endParaRPr lang="en-US" dirty="0">
              <a:latin typeface="+mj-lt"/>
            </a:endParaRPr>
          </a:p>
          <a:p>
            <a:pPr lvl="1"/>
            <a:r>
              <a:rPr lang="en-US" dirty="0"/>
              <a:t>The house is save from the robbery</a:t>
            </a:r>
          </a:p>
          <a:p>
            <a:pPr lvl="2">
              <a:buFont typeface="Wingdings" pitchFamily="2" charset="2"/>
              <a:buChar char="v"/>
            </a:pPr>
            <a:r>
              <a:rPr lang="en-US" dirty="0"/>
              <a:t>crime index for house break-in &amp; theft in year 2017 is </a:t>
            </a:r>
            <a:r>
              <a:rPr lang="en-MY" dirty="0"/>
              <a:t>16200 cases</a:t>
            </a:r>
            <a:endParaRPr lang="en-US" dirty="0"/>
          </a:p>
          <a:p>
            <a:r>
              <a:rPr lang="en-US" dirty="0"/>
              <a:t>The system is also for the energy saving that the owner can control the system in the from the website</a:t>
            </a:r>
          </a:p>
          <a:p>
            <a:pPr marL="41148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137335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1" t="16418" r="14727" b="26355"/>
          <a:stretch/>
        </p:blipFill>
        <p:spPr bwMode="auto">
          <a:xfrm>
            <a:off x="163771" y="191067"/>
            <a:ext cx="11868211" cy="626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21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8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9618" r="675" b="23665"/>
          <a:stretch/>
        </p:blipFill>
        <p:spPr>
          <a:xfrm rot="16200000">
            <a:off x="4524236" y="1535371"/>
            <a:ext cx="3193576" cy="3889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4967" y="368490"/>
            <a:ext cx="4067033" cy="3998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 sensor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Flame sensor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Will turn on the buzzer 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Temperature sensor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Display the temperature to the LCD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Fan is turn on or off when the room is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hot or using the website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660" y="1269243"/>
            <a:ext cx="3780430" cy="52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LDR sensor detect light in the room and light up the LED when then room is dark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LCD display the temperature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IR sensor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To detect the movement of the intruder for the door and window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26090" y="4885899"/>
            <a:ext cx="504967" cy="31389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71248" y="3575713"/>
            <a:ext cx="1323833" cy="5049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07475" y="3193576"/>
            <a:ext cx="1364776" cy="2866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683690" y="1392072"/>
            <a:ext cx="1460310" cy="9758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660107" y="2702257"/>
            <a:ext cx="1869744" cy="4913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465325" y="3575713"/>
            <a:ext cx="1269242" cy="1364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6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7" t="50000" r="30936" b="25000"/>
          <a:stretch/>
        </p:blipFill>
        <p:spPr>
          <a:xfrm>
            <a:off x="559556" y="954779"/>
            <a:ext cx="3330053" cy="12199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3635" y="1069285"/>
            <a:ext cx="6059606" cy="1105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LCD will display the temperature in the house by reading the temperature sensor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6" t="41518" r="27950"/>
          <a:stretch/>
        </p:blipFill>
        <p:spPr>
          <a:xfrm>
            <a:off x="7369790" y="2538483"/>
            <a:ext cx="3248167" cy="28538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728" y="3678282"/>
            <a:ext cx="6619165" cy="1105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Fan will turn on if the temperature exceed the threshold value.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Fan also can be controlled by using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314439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2" t="15485" r="30666" b="10075"/>
          <a:stretch/>
        </p:blipFill>
        <p:spPr bwMode="auto">
          <a:xfrm>
            <a:off x="750576" y="272957"/>
            <a:ext cx="2770598" cy="307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13059" r="29406" b="6250"/>
          <a:stretch/>
        </p:blipFill>
        <p:spPr bwMode="auto">
          <a:xfrm>
            <a:off x="8557146" y="3113246"/>
            <a:ext cx="2961564" cy="364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80429" y="518615"/>
            <a:ext cx="5390867" cy="2210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the light and fan using the website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84143" y="3764149"/>
            <a:ext cx="5502321" cy="204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and monitor the sensor using the website</a:t>
            </a:r>
          </a:p>
        </p:txBody>
      </p:sp>
    </p:spTree>
    <p:extLst>
      <p:ext uri="{BB962C8B-B14F-4D97-AF65-F5344CB8AC3E}">
        <p14:creationId xmlns:p14="http://schemas.microsoft.com/office/powerpoint/2010/main" val="136906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46" y="2371844"/>
            <a:ext cx="1827118" cy="182711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85" y="2044819"/>
            <a:ext cx="4319760" cy="2267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8" y="1927695"/>
            <a:ext cx="4098990" cy="21519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92370" y="4312693"/>
            <a:ext cx="3919848" cy="5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phpMyAdmin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1709" y="4287673"/>
            <a:ext cx="2060813" cy="5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Brackets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2522" y="4312693"/>
            <a:ext cx="3919848" cy="5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Arduino.ide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09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4025" y="423081"/>
            <a:ext cx="3635854" cy="1300573"/>
          </a:xfrm>
        </p:spPr>
        <p:txBody>
          <a:bodyPr/>
          <a:lstStyle/>
          <a:p>
            <a:r>
              <a:rPr lang="en-US" sz="5400" dirty="0">
                <a:latin typeface="+mn-lt"/>
              </a:rPr>
              <a:t>Hardware</a:t>
            </a:r>
            <a:r>
              <a:rPr lang="en-US" dirty="0"/>
              <a:t> </a:t>
            </a:r>
          </a:p>
        </p:txBody>
      </p:sp>
      <p:pic>
        <p:nvPicPr>
          <p:cNvPr id="28" name="Content Placeholder 2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21819" y="7656513"/>
            <a:ext cx="327025" cy="32702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 flipH="1" flipV="1">
            <a:off x="12719712" y="7151426"/>
            <a:ext cx="1337481" cy="614149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89784" l="7364" r="91311">
                        <a14:foregroundMark x1="7364" y1="38507" x2="7364" y2="33792"/>
                        <a14:foregroundMark x1="91311" y1="63851" x2="90133" y2="43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3" y="1723654"/>
            <a:ext cx="2705059" cy="202779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35" y="2154661"/>
            <a:ext cx="1596789" cy="159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152635" y="3487003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Infared</a:t>
            </a:r>
            <a:r>
              <a:rPr lang="en-US" dirty="0">
                <a:solidFill>
                  <a:schemeClr val="tx1"/>
                </a:solidFill>
              </a:rPr>
              <a:t> sensor module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024" y="3668973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Arduino</a:t>
            </a:r>
            <a:r>
              <a:rPr lang="en-US" dirty="0">
                <a:solidFill>
                  <a:schemeClr val="tx1"/>
                </a:solidFill>
              </a:rPr>
              <a:t> MEGA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00" b="92600" l="3200" r="97000">
                        <a14:foregroundMark x1="9400" y1="71600" x2="9400" y2="71600"/>
                        <a14:foregroundMark x1="8000" y1="73200" x2="8000" y2="73200"/>
                        <a14:foregroundMark x1="13400" y1="77400" x2="13400" y2="77400"/>
                        <a14:foregroundMark x1="19200" y1="80800" x2="19200" y2="80800"/>
                        <a14:foregroundMark x1="22600" y1="86200" x2="22600" y2="8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6" y="2381534"/>
            <a:ext cx="1064525" cy="1064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45460" y="3393742"/>
            <a:ext cx="2361059" cy="489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Flame sensor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43" y="2018165"/>
            <a:ext cx="1502957" cy="15029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151991" y="3150357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Gas sensor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70389" y="1534101"/>
            <a:ext cx="1746914" cy="7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NodeMCU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wemos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565" b="8996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04" y="-853"/>
            <a:ext cx="2439564" cy="18083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400" b="93333" l="6500" r="90900">
                        <a14:foregroundMark x1="76300" y1="17067" x2="72000" y2="10400"/>
                        <a14:foregroundMark x1="66900" y1="17733" x2="71200" y2="12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12" y="4444218"/>
            <a:ext cx="2231412" cy="16735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4200" r="9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25" y="3079410"/>
            <a:ext cx="3511645" cy="351164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649034" y="5810704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LCD module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16x2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76136" y1="40909" x2="39545" y2="59091"/>
                        <a14:foregroundMark x1="81364" y1="29545" x2="37500" y2="5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636133" y="4109689"/>
            <a:ext cx="1057730" cy="121814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825087" y="5810703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Light sensor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86" y="4574384"/>
            <a:ext cx="862108" cy="86210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485113" y="5290468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Buzzer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52814" y="5129418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18" b="89946" l="4348" r="964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23" y="0"/>
            <a:ext cx="1929886" cy="19298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96" y="1819333"/>
            <a:ext cx="1789495" cy="178949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336771" y="3525110"/>
            <a:ext cx="2361063" cy="584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Temperature sensor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57526" y="1709247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OV7670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7667" b="92000" l="3667" r="94333">
                        <a14:foregroundMark x1="38333" y1="42500" x2="60667" y2="35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3" y="3904713"/>
            <a:ext cx="2520140" cy="252014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62504" y="6117778"/>
            <a:ext cx="2361063" cy="614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Arduino</a:t>
            </a:r>
            <a:r>
              <a:rPr lang="en-US" dirty="0">
                <a:solidFill>
                  <a:schemeClr val="tx1"/>
                </a:solidFill>
              </a:rPr>
              <a:t> UNO</a:t>
            </a:r>
          </a:p>
        </p:txBody>
      </p:sp>
    </p:spTree>
    <p:extLst>
      <p:ext uri="{BB962C8B-B14F-4D97-AF65-F5344CB8AC3E}">
        <p14:creationId xmlns:p14="http://schemas.microsoft.com/office/powerpoint/2010/main" val="107353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275" y="1387736"/>
            <a:ext cx="11000095" cy="1996909"/>
          </a:xfrm>
        </p:spPr>
        <p:txBody>
          <a:bodyPr/>
          <a:lstStyle/>
          <a:p>
            <a:r>
              <a:rPr lang="en-US" dirty="0"/>
              <a:t>Project design &amp; consideration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3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MY" dirty="0"/>
          </a:p>
          <a:p>
            <a:pPr algn="just"/>
            <a:r>
              <a:rPr lang="en-MY" dirty="0"/>
              <a:t>Involve non-biochemical instrumentation such as fuel or gas as the equipment.</a:t>
            </a:r>
          </a:p>
          <a:p>
            <a:r>
              <a:rPr lang="en-MY" dirty="0"/>
              <a:t>Does not produce air pollution.</a:t>
            </a:r>
          </a:p>
          <a:p>
            <a:pPr algn="just"/>
            <a:r>
              <a:rPr lang="en-MY" dirty="0"/>
              <a:t>Movement of the intruders will be detected using PIR sensor and the camera.</a:t>
            </a:r>
          </a:p>
          <a:p>
            <a:pPr algn="just"/>
            <a:r>
              <a:rPr lang="en-MY" dirty="0"/>
              <a:t>Alarm will turn on if the user not inside of the house and movement detected using the IR sensor.</a:t>
            </a:r>
          </a:p>
          <a:p>
            <a:pPr algn="just"/>
            <a:r>
              <a:rPr lang="en-MY" dirty="0"/>
              <a:t>Alarm also will turn on if it detect gas leak or flame.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Ink Free" pitchFamily="66" charset="0"/>
              </a:rPr>
              <a:t>HEALTH AND SAFETY</a:t>
            </a:r>
            <a:endParaRPr lang="en-US" dirty="0">
              <a:latin typeface="Ink Fre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owners can have more precise control over the heating and cooling of their home with mobile applications that learns their temperature preferences.</a:t>
            </a:r>
          </a:p>
          <a:p>
            <a:r>
              <a:rPr lang="en-US" dirty="0"/>
              <a:t>Save energy by remotely turn on and off all electrical appliance by using the website.</a:t>
            </a:r>
          </a:p>
          <a:p>
            <a:r>
              <a:rPr lang="en-US" dirty="0"/>
              <a:t>Fan will turn off if the temperature sensor detect a low value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604" y="570156"/>
            <a:ext cx="11600596" cy="1054250"/>
          </a:xfrm>
        </p:spPr>
        <p:txBody>
          <a:bodyPr/>
          <a:lstStyle/>
          <a:p>
            <a:r>
              <a:rPr lang="en-MY" dirty="0">
                <a:latin typeface="Ink Free" pitchFamily="66" charset="0"/>
              </a:rPr>
              <a:t>ENVIRONMENTAL CONSIDERATION</a:t>
            </a:r>
            <a:endParaRPr lang="en-US" dirty="0">
              <a:latin typeface="Ink Fre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5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965278"/>
            <a:ext cx="4881616" cy="4160885"/>
          </a:xfrm>
        </p:spPr>
        <p:txBody>
          <a:bodyPr/>
          <a:lstStyle/>
          <a:p>
            <a:r>
              <a:rPr lang="en-US" dirty="0"/>
              <a:t>Intruders</a:t>
            </a:r>
          </a:p>
          <a:p>
            <a:r>
              <a:rPr lang="en-US" dirty="0"/>
              <a:t>Home owner forget to turn off the kitchen appliance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32" y="2169994"/>
            <a:ext cx="4094885" cy="2689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47" y="3836942"/>
            <a:ext cx="3121152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3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9626" y="2630485"/>
            <a:ext cx="10327340" cy="3877815"/>
          </a:xfrm>
        </p:spPr>
        <p:txBody>
          <a:bodyPr/>
          <a:lstStyle/>
          <a:p>
            <a:r>
              <a:rPr lang="en-US" dirty="0"/>
              <a:t>Will reduce the probability that your house will be safe from any accidents such as the gas leak or burned house.</a:t>
            </a:r>
          </a:p>
          <a:p>
            <a:r>
              <a:rPr lang="en-US" dirty="0"/>
              <a:t>Will reduce the usage of electrical if the owner forget to turn off the electrical appliance remotely using the website.</a:t>
            </a:r>
          </a:p>
          <a:p>
            <a:r>
              <a:rPr lang="en-US" dirty="0"/>
              <a:t>Make the house safe from the intruders.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Ink Free" pitchFamily="66" charset="0"/>
              </a:rPr>
              <a:t>CULTURAL AND BENEFIT TO SOCIETY</a:t>
            </a:r>
            <a:endParaRPr lang="en-US" dirty="0">
              <a:latin typeface="Ink Free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90" y="0"/>
            <a:ext cx="3343702" cy="928048"/>
          </a:xfrm>
        </p:spPr>
        <p:txBody>
          <a:bodyPr/>
          <a:lstStyle/>
          <a:p>
            <a:r>
              <a:rPr lang="en-US" sz="4000" dirty="0">
                <a:latin typeface="Cooper Black" pitchFamily="18" charset="0"/>
                <a:cs typeface="MV Boli" pitchFamily="2" charset="0"/>
              </a:rPr>
              <a:t>COSTING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0" y="3862317"/>
            <a:ext cx="2444875" cy="1160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88" y="911283"/>
            <a:ext cx="8823846" cy="611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76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MY" dirty="0"/>
              <a:t> </a:t>
            </a:r>
            <a:endParaRPr lang="en-US" dirty="0"/>
          </a:p>
          <a:p>
            <a:r>
              <a:rPr lang="en-US" dirty="0"/>
              <a:t>System that support a lot of home automation systems. A smart home contains a connection between wireless communication, sensors, monitoring and tracking. provide security and control of the home easily. </a:t>
            </a:r>
          </a:p>
          <a:p>
            <a:r>
              <a:rPr lang="en-US" dirty="0"/>
              <a:t>These experiments show how to detect the fire, to detect smoke or gas leak. </a:t>
            </a:r>
          </a:p>
          <a:p>
            <a:r>
              <a:rPr lang="en-US" dirty="0"/>
              <a:t>Detect any intruder to the home.</a:t>
            </a:r>
          </a:p>
          <a:p>
            <a:r>
              <a:rPr lang="en-US" dirty="0"/>
              <a:t>This project showed the idea of measuring the temperature in all rooms and detect any fire happens and to detect any motion in the home by using ultrasonic sensors. </a:t>
            </a:r>
          </a:p>
          <a:p>
            <a:r>
              <a:rPr lang="en-US" dirty="0"/>
              <a:t>Central control for the entire home has been designed using </a:t>
            </a:r>
            <a:r>
              <a:rPr lang="en-US" dirty="0" err="1"/>
              <a:t>Arduino</a:t>
            </a:r>
            <a:r>
              <a:rPr lang="en-US" dirty="0"/>
              <a:t> MEGA system designs.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879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95" b="85641" l="8100" r="89300">
                        <a14:foregroundMark x1="12800" y1="70385" x2="14400" y2="61923"/>
                        <a14:foregroundMark x1="88700" y1="83205" x2="81400" y2="61154"/>
                        <a14:foregroundMark x1="8100" y1="85641" x2="13700" y2="74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14" r="687" b="13936"/>
          <a:stretch/>
        </p:blipFill>
        <p:spPr>
          <a:xfrm>
            <a:off x="5706713" y="3807725"/>
            <a:ext cx="4324391" cy="26067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9366" y="2688608"/>
            <a:ext cx="9485461" cy="2823405"/>
          </a:xfrm>
        </p:spPr>
        <p:txBody>
          <a:bodyPr/>
          <a:lstStyle/>
          <a:p>
            <a:pPr lvl="0"/>
            <a:r>
              <a:rPr lang="en-US" dirty="0"/>
              <a:t>To develop a safety and secured smart house that can be monitored and controlled when owner is way.</a:t>
            </a:r>
          </a:p>
          <a:p>
            <a:pPr lvl="0"/>
            <a:r>
              <a:rPr lang="en-US" dirty="0"/>
              <a:t>To design and test the assembly of hardware, software and all electrical part for the proposed smart house system.</a:t>
            </a:r>
            <a:endParaRPr lang="en-US" dirty="0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522" y="679338"/>
            <a:ext cx="10341684" cy="1054250"/>
          </a:xfrm>
        </p:spPr>
        <p:txBody>
          <a:bodyPr/>
          <a:lstStyle/>
          <a:p>
            <a:r>
              <a:rPr lang="en-US" dirty="0"/>
              <a:t>Objective </a:t>
            </a:r>
          </a:p>
        </p:txBody>
      </p:sp>
    </p:spTree>
    <p:extLst>
      <p:ext uri="{BB962C8B-B14F-4D97-AF65-F5344CB8AC3E}">
        <p14:creationId xmlns:p14="http://schemas.microsoft.com/office/powerpoint/2010/main" val="9122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282" y="720282"/>
            <a:ext cx="10341684" cy="1054250"/>
          </a:xfrm>
        </p:spPr>
        <p:txBody>
          <a:bodyPr/>
          <a:lstStyle/>
          <a:p>
            <a:r>
              <a:rPr lang="en-US" dirty="0"/>
              <a:t>Scope of Project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 flipV="1">
            <a:off x="1460310" y="-559558"/>
            <a:ext cx="3685536" cy="40943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7984" y="2579427"/>
            <a:ext cx="5071872" cy="3541136"/>
          </a:xfrm>
        </p:spPr>
        <p:txBody>
          <a:bodyPr/>
          <a:lstStyle/>
          <a:p>
            <a:r>
              <a:rPr lang="en-US" dirty="0"/>
              <a:t>To aim a energy efficient house</a:t>
            </a:r>
          </a:p>
          <a:p>
            <a:r>
              <a:rPr lang="en-US" dirty="0"/>
              <a:t>To make owner feel save from robbery or burned house</a:t>
            </a:r>
          </a:p>
          <a:p>
            <a:r>
              <a:rPr lang="en-US" dirty="0"/>
              <a:t>Alarm will turn on to inform there is intruder ,gas leak or the flame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flipV="1">
            <a:off x="7124130" y="-668740"/>
            <a:ext cx="4169289" cy="6687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0664" y="2221036"/>
            <a:ext cx="5066304" cy="427529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Arduino</a:t>
            </a:r>
            <a:r>
              <a:rPr lang="en-US" dirty="0"/>
              <a:t> MEGA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LCD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Camera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Sensor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Flame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LDR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IR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Temperature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1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549" y="3261816"/>
            <a:ext cx="3523048" cy="630848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8" y="750627"/>
            <a:ext cx="6795888" cy="508170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flipH="1">
            <a:off x="12624178" y="3507475"/>
            <a:ext cx="2197290" cy="261362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5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1" y="163772"/>
            <a:ext cx="5916018" cy="731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6" t="8535" r="11470" b="17957"/>
          <a:stretch/>
        </p:blipFill>
        <p:spPr bwMode="auto">
          <a:xfrm>
            <a:off x="6441743" y="0"/>
            <a:ext cx="5445457" cy="686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32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4" y="95535"/>
            <a:ext cx="5836129" cy="644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0" t="10215" r="41575" b="5923"/>
          <a:stretch/>
        </p:blipFill>
        <p:spPr bwMode="auto">
          <a:xfrm>
            <a:off x="109182" y="0"/>
            <a:ext cx="5759355" cy="686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15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37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965</TotalTime>
  <Words>611</Words>
  <Application>Microsoft Office PowerPoint</Application>
  <PresentationFormat>Widescreen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Book Antiqua</vt:lpstr>
      <vt:lpstr>Calibri</vt:lpstr>
      <vt:lpstr>Cooper Black</vt:lpstr>
      <vt:lpstr>Ink Free</vt:lpstr>
      <vt:lpstr>Wingdings</vt:lpstr>
      <vt:lpstr>Hardcover</vt:lpstr>
      <vt:lpstr>Background </vt:lpstr>
      <vt:lpstr>Problem statement </vt:lpstr>
      <vt:lpstr>Objective </vt:lpstr>
      <vt:lpstr>Scope of Project </vt:lpstr>
      <vt:lpstr>BLOCK DIAGRAM</vt:lpstr>
      <vt:lpstr>FLOWCHART</vt:lpstr>
      <vt:lpstr>PowerPoint Presentation</vt:lpstr>
      <vt:lpstr>PowerPoint Presentation</vt:lpstr>
      <vt:lpstr>SCHEMATIC</vt:lpstr>
      <vt:lpstr>PowerPoint Presentation</vt:lpstr>
      <vt:lpstr>RESULT</vt:lpstr>
      <vt:lpstr>PowerPoint Presentation</vt:lpstr>
      <vt:lpstr>PowerPoint Presentation</vt:lpstr>
      <vt:lpstr>PowerPoint Presentation</vt:lpstr>
      <vt:lpstr>Software</vt:lpstr>
      <vt:lpstr>Hardware </vt:lpstr>
      <vt:lpstr>Project design &amp; consideration</vt:lpstr>
      <vt:lpstr>HEALTH AND SAFETY</vt:lpstr>
      <vt:lpstr>ENVIRONMENTAL CONSIDERATION</vt:lpstr>
      <vt:lpstr>CULTURAL AND BENEFIT TO SOCIETY</vt:lpstr>
      <vt:lpstr>COSTING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Acer</dc:creator>
  <cp:lastModifiedBy>Eriquen Q</cp:lastModifiedBy>
  <cp:revision>42</cp:revision>
  <dcterms:created xsi:type="dcterms:W3CDTF">2019-04-26T23:51:21Z</dcterms:created>
  <dcterms:modified xsi:type="dcterms:W3CDTF">2020-02-26T09:09:31Z</dcterms:modified>
</cp:coreProperties>
</file>